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ACA06-66BB-4698-AB75-1C5E8A7D382D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6051-A011-458E-86DE-FC3E706C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609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ACA06-66BB-4698-AB75-1C5E8A7D382D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6051-A011-458E-86DE-FC3E706C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168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ACA06-66BB-4698-AB75-1C5E8A7D382D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6051-A011-458E-86DE-FC3E706C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75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ACA06-66BB-4698-AB75-1C5E8A7D382D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6051-A011-458E-86DE-FC3E706C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972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ACA06-66BB-4698-AB75-1C5E8A7D382D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6051-A011-458E-86DE-FC3E706C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623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ACA06-66BB-4698-AB75-1C5E8A7D382D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6051-A011-458E-86DE-FC3E706C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093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ACA06-66BB-4698-AB75-1C5E8A7D382D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6051-A011-458E-86DE-FC3E706C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484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ACA06-66BB-4698-AB75-1C5E8A7D382D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6051-A011-458E-86DE-FC3E706C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148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ACA06-66BB-4698-AB75-1C5E8A7D382D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6051-A011-458E-86DE-FC3E706C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143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ACA06-66BB-4698-AB75-1C5E8A7D382D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6051-A011-458E-86DE-FC3E706C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475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ACA06-66BB-4698-AB75-1C5E8A7D382D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6051-A011-458E-86DE-FC3E706C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101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ACA06-66BB-4698-AB75-1C5E8A7D382D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66051-A011-458E-86DE-FC3E706CE7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113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topedia.com/items/flickr-2491699776" TargetMode="External"/><Relationship Id="rId2" Type="http://schemas.openxmlformats.org/officeDocument/2006/relationships/hyperlink" Target="http://www.fotopedia.com/items/flickr-3314690768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otopedia.com/items/RtdmkW8dOBY-NPhHd5milf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Immigration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Rebekah Banks</a:t>
            </a:r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57500"/>
            <a:ext cx="4419600" cy="1143000"/>
          </a:xfrm>
        </p:spPr>
        <p:txBody>
          <a:bodyPr/>
          <a:lstStyle/>
          <a:p>
            <a:r>
              <a:rPr lang="en-US" dirty="0" smtClean="0"/>
              <a:t>Slavery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52400"/>
            <a:ext cx="4205151" cy="633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Slave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5814" y="20193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46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4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00" y="304800"/>
            <a:ext cx="441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Late 19</a:t>
            </a:r>
            <a:r>
              <a:rPr lang="en-US" baseline="30000" dirty="0" smtClean="0"/>
              <a:t>th</a:t>
            </a:r>
            <a:r>
              <a:rPr lang="en-US" dirty="0" smtClean="0"/>
              <a:t> Century &amp; Early 20</a:t>
            </a:r>
            <a:r>
              <a:rPr lang="en-US" baseline="30000" dirty="0" smtClean="0"/>
              <a:t>th</a:t>
            </a:r>
            <a:r>
              <a:rPr lang="en-US" dirty="0" smtClean="0"/>
              <a:t> Century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83" y="2057400"/>
            <a:ext cx="7274247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7383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87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3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5562600"/>
            <a:ext cx="4419600" cy="1143000"/>
          </a:xfrm>
        </p:spPr>
        <p:txBody>
          <a:bodyPr/>
          <a:lstStyle/>
          <a:p>
            <a:r>
              <a:rPr lang="en-US" dirty="0" smtClean="0"/>
              <a:t>Present Day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78526"/>
            <a:ext cx="7227556" cy="523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3786" y="222069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96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3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 Citations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Richardson, Earle. </a:t>
            </a:r>
            <a:r>
              <a:rPr lang="en-US" sz="2400" i="1" dirty="0"/>
              <a:t>Employment of Negroes in Agriculture</a:t>
            </a:r>
            <a:r>
              <a:rPr lang="en-US" sz="2400" dirty="0"/>
              <a:t>. 1934. Painting. Fotopedia.com, New York. Web. 19 Sep 2012</a:t>
            </a:r>
            <a:r>
              <a:rPr lang="en-US" sz="2400" dirty="0" smtClean="0"/>
              <a:t>. &lt;</a:t>
            </a:r>
            <a:r>
              <a:rPr lang="en-US" sz="2400" dirty="0" smtClean="0">
                <a:hlinkClick r:id="rId2"/>
              </a:rPr>
              <a:t>http</a:t>
            </a:r>
            <a:r>
              <a:rPr lang="en-US" sz="2400" dirty="0">
                <a:hlinkClick r:id="rId2"/>
              </a:rPr>
              <a:t>://</a:t>
            </a:r>
            <a:r>
              <a:rPr lang="en-US" sz="2400" dirty="0" smtClean="0">
                <a:hlinkClick r:id="rId2"/>
              </a:rPr>
              <a:t>www.fotopedia.com/items/flickr-3314690768</a:t>
            </a:r>
            <a:r>
              <a:rPr lang="en-US" sz="2400" dirty="0"/>
              <a:t>&gt;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i="1" dirty="0"/>
              <a:t>Ellis Island</a:t>
            </a:r>
            <a:r>
              <a:rPr lang="en-US" sz="2400" dirty="0"/>
              <a:t>. 2006. Photograph. Fotopedia.com, New York. Web. 19 Sep 2012. </a:t>
            </a:r>
            <a:r>
              <a:rPr lang="en-US" sz="2400" dirty="0" smtClean="0"/>
              <a:t>&lt;</a:t>
            </a:r>
            <a:r>
              <a:rPr lang="en-US" sz="2400" dirty="0" smtClean="0">
                <a:hlinkClick r:id="rId3"/>
              </a:rPr>
              <a:t>http</a:t>
            </a:r>
            <a:r>
              <a:rPr lang="en-US" sz="2400" dirty="0">
                <a:hlinkClick r:id="rId3"/>
              </a:rPr>
              <a:t>://</a:t>
            </a:r>
            <a:r>
              <a:rPr lang="en-US" sz="2400" dirty="0" smtClean="0">
                <a:hlinkClick r:id="rId3"/>
              </a:rPr>
              <a:t>www.fotopedia.com/items/flickr-2491699776</a:t>
            </a:r>
            <a:r>
              <a:rPr lang="en-US" sz="2400" dirty="0"/>
              <a:t>&gt;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r>
              <a:rPr lang="en-US" sz="2400" i="1" dirty="0"/>
              <a:t>Mexican-USA border in Arizona</a:t>
            </a:r>
            <a:r>
              <a:rPr lang="en-US" sz="2400" dirty="0"/>
              <a:t>. 2012. Photograph. Fotopedia.com, Arizona. Web. 19 Sep 2012</a:t>
            </a:r>
            <a:r>
              <a:rPr lang="en-US" sz="2400" dirty="0" smtClean="0"/>
              <a:t>. &lt;</a:t>
            </a:r>
            <a:r>
              <a:rPr lang="en-US" sz="2400" dirty="0" smtClean="0">
                <a:hlinkClick r:id="rId4"/>
              </a:rPr>
              <a:t>http</a:t>
            </a:r>
            <a:r>
              <a:rPr lang="en-US" sz="2400" dirty="0">
                <a:hlinkClick r:id="rId4"/>
              </a:rPr>
              <a:t>://</a:t>
            </a:r>
            <a:r>
              <a:rPr lang="en-US" sz="2400" dirty="0" smtClean="0">
                <a:hlinkClick r:id="rId4"/>
              </a:rPr>
              <a:t>www.fotopedia.com/items/RtdmkW8dOBY-NPhHd5milfY</a:t>
            </a:r>
            <a:r>
              <a:rPr lang="en-US" sz="2400" dirty="0"/>
              <a:t>&gt;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4949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</TotalTime>
  <Words>20</Words>
  <Application>Microsoft Office PowerPoint</Application>
  <PresentationFormat>On-screen Show (4:3)</PresentationFormat>
  <Paragraphs>11</Paragraphs>
  <Slides>5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Immigration</vt:lpstr>
      <vt:lpstr>Slavery</vt:lpstr>
      <vt:lpstr>Late 19th Century &amp; Early 20th Century </vt:lpstr>
      <vt:lpstr>Present Day</vt:lpstr>
      <vt:lpstr>Picture Citations</vt:lpstr>
    </vt:vector>
  </TitlesOfParts>
  <Company>Cary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Immigration</dc:title>
  <dc:creator>Rebekah Banks</dc:creator>
  <cp:lastModifiedBy>Rebekah Banks</cp:lastModifiedBy>
  <cp:revision>11</cp:revision>
  <dcterms:created xsi:type="dcterms:W3CDTF">2012-09-19T23:52:12Z</dcterms:created>
  <dcterms:modified xsi:type="dcterms:W3CDTF">2012-09-20T23:45:34Z</dcterms:modified>
</cp:coreProperties>
</file>